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 snapToObjects="1">
      <p:cViewPr>
        <p:scale>
          <a:sx n="112" d="100"/>
          <a:sy n="112" d="100"/>
        </p:scale>
        <p:origin x="5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168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3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8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972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30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512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0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587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76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39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796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6/14/22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44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_cZo0bIYG3k" TargetMode="External"/><Relationship Id="rId4" Type="http://schemas.openxmlformats.org/officeDocument/2006/relationships/hyperlink" Target="https://www.roblox.com/games/9297627871/Faith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C2A9291-55AD-4DDC-8735-1BA5A1C98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EB0B56-F54C-A690-6423-20B18AF6F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4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Keuzevak</a:t>
            </a:r>
            <a:br>
              <a:rPr lang="en-US" sz="34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</a:br>
            <a:r>
              <a:rPr lang="en-US" sz="34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Sander Bakkum</a:t>
            </a:r>
            <a:br>
              <a:rPr lang="en-US" sz="34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</a:br>
            <a:r>
              <a:rPr lang="en-US" sz="34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sd2d</a:t>
            </a:r>
          </a:p>
        </p:txBody>
      </p:sp>
    </p:spTree>
    <p:extLst>
      <p:ext uri="{BB962C8B-B14F-4D97-AF65-F5344CB8AC3E}">
        <p14:creationId xmlns:p14="http://schemas.microsoft.com/office/powerpoint/2010/main" val="964698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5788A38-5F0C-4592-A0DC-5B634F43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813193-D35D-42A9-A6CA-6D04EFAA7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753770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788B7B-9E4E-F940-5676-BF05D86FD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386744"/>
            <a:ext cx="5928358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/>
              <a:t>Onderzoek testen met doelgroep</a:t>
            </a:r>
          </a:p>
        </p:txBody>
      </p:sp>
      <p:pic>
        <p:nvPicPr>
          <p:cNvPr id="5" name="Tijdelijke aanduiding voor inhoud 4" descr="Afbeelding met tekst&#10;&#10;Automatisch gegenereerde beschrijving">
            <a:extLst>
              <a:ext uri="{FF2B5EF4-FFF2-40B4-BE49-F238E27FC236}">
                <a16:creationId xmlns:a16="http://schemas.microsoft.com/office/drawing/2014/main" id="{1C8604C8-88C1-6650-DE02-8B089E9DB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7782" y="1169380"/>
            <a:ext cx="3374138" cy="420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47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752B59F0-D382-4338-ADD0-BDEAC9A29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394A38-E2FF-77C0-8E06-CA281820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511" y="2834639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274320" tIns="182880" rIns="274320" bIns="182880" rtlCol="0" anchorCtr="1">
            <a:normAutofit/>
          </a:bodyPr>
          <a:lstStyle/>
          <a:p>
            <a:r>
              <a:rPr lang="en-US" sz="1500" dirty="0" err="1"/>
              <a:t>Vertaling</a:t>
            </a:r>
            <a:r>
              <a:rPr lang="en-US" sz="1500" dirty="0"/>
              <a:t> van </a:t>
            </a:r>
            <a:r>
              <a:rPr lang="en-US" sz="1500" dirty="0" err="1"/>
              <a:t>visueel</a:t>
            </a:r>
            <a:r>
              <a:rPr lang="en-US" sz="1500" dirty="0"/>
              <a:t> </a:t>
            </a:r>
            <a:r>
              <a:rPr lang="en-US" sz="1500" dirty="0" err="1"/>
              <a:t>ontwerp</a:t>
            </a:r>
            <a:r>
              <a:rPr lang="en-US" sz="1500" dirty="0"/>
              <a:t> </a:t>
            </a:r>
            <a:r>
              <a:rPr lang="en-US" sz="1500" dirty="0" err="1"/>
              <a:t>naar</a:t>
            </a:r>
            <a:r>
              <a:rPr lang="en-US" sz="1500" dirty="0"/>
              <a:t> prototype </a:t>
            </a:r>
            <a:r>
              <a:rPr lang="en-US" sz="1500" dirty="0" err="1"/>
              <a:t>d.m.v.</a:t>
            </a:r>
            <a:r>
              <a:rPr lang="en-US" sz="1500" dirty="0"/>
              <a:t> </a:t>
            </a:r>
            <a:r>
              <a:rPr lang="en-US" sz="1500" dirty="0" err="1"/>
              <a:t>realisatie</a:t>
            </a:r>
            <a:r>
              <a:rPr lang="en-US" sz="1500" dirty="0"/>
              <a:t> in HTML/CSS/JS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31F79A3-4F38-4999-B5FA-33E60FCB6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203" y="321731"/>
            <a:ext cx="3208079" cy="36748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F8CBF27-01B0-4336-AFB9-B329EA40B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7212" y="321731"/>
            <a:ext cx="2111317" cy="20658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62e925fe0359a6f27ab811381ac4c287" descr="62e925fe0359a6f27ab811381ac4c287">
            <a:hlinkClick r:id="" action="ppaction://media"/>
            <a:extLst>
              <a:ext uri="{FF2B5EF4-FFF2-40B4-BE49-F238E27FC236}">
                <a16:creationId xmlns:a16="http://schemas.microsoft.com/office/drawing/2014/main" id="{701C65E1-796D-DBBB-6EA8-DA7AEF76DB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60062" y="1131933"/>
            <a:ext cx="2869895" cy="2054443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068983AA-FB2B-49FC-B176-1D82EFAE0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203" y="4163080"/>
            <a:ext cx="3208079" cy="2374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E40F2A52-073F-A623-9119-960166180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0062" y="5213059"/>
            <a:ext cx="2880360" cy="280835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C06DACE8-D2C6-4638-8B0F-0734555FF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7212" y="2548467"/>
            <a:ext cx="2111317" cy="335278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fbeelding 9" descr="Afbeelding met tekst&#10;&#10;Automatisch gegenereerde beschrijving">
            <a:extLst>
              <a:ext uri="{FF2B5EF4-FFF2-40B4-BE49-F238E27FC236}">
                <a16:creationId xmlns:a16="http://schemas.microsoft.com/office/drawing/2014/main" id="{2AA14AD5-21B5-EE5D-F38D-D104502640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21040" y="3644123"/>
            <a:ext cx="1783661" cy="1163838"/>
          </a:xfrm>
          <a:prstGeom prst="rect">
            <a:avLst/>
          </a:prstGeom>
        </p:spPr>
      </p:pic>
      <p:pic>
        <p:nvPicPr>
          <p:cNvPr id="6" name="Afbeelding 5" descr="Afbeelding met tekst&#10;&#10;Automatisch gegenereerde beschrijving">
            <a:extLst>
              <a:ext uri="{FF2B5EF4-FFF2-40B4-BE49-F238E27FC236}">
                <a16:creationId xmlns:a16="http://schemas.microsoft.com/office/drawing/2014/main" id="{55E517BC-A9FF-3D1D-2D42-95D35613ED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21039" y="475975"/>
            <a:ext cx="1783661" cy="17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8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Rectangle 4113">
            <a:extLst>
              <a:ext uri="{FF2B5EF4-FFF2-40B4-BE49-F238E27FC236}">
                <a16:creationId xmlns:a16="http://schemas.microsoft.com/office/drawing/2014/main" id="{64950C64-5D81-40F1-9601-8BA0D63BA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57A7213-2798-63B2-33A9-21BB4CD48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81241"/>
            <a:ext cx="7729729" cy="855406"/>
          </a:xfrm>
          <a:noFill/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nl-NL" sz="2400">
                <a:solidFill>
                  <a:schemeClr val="bg1"/>
                </a:solidFill>
              </a:rPr>
              <a:t>Presentatie gerealiseerd prototype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0F908BA-BD28-B445-285B-878C7C1F0A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"/>
          <a:stretch/>
        </p:blipFill>
        <p:spPr bwMode="auto">
          <a:xfrm>
            <a:off x="20" y="10"/>
            <a:ext cx="6062452" cy="342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64AA6086-1092-30B4-33A1-6F7F16611E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898"/>
          <a:stretch/>
        </p:blipFill>
        <p:spPr>
          <a:xfrm>
            <a:off x="6129528" y="-1"/>
            <a:ext cx="6062472" cy="3428999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02C48CB-12CA-16E8-A878-5118E3F49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412" y="4846076"/>
            <a:ext cx="7715177" cy="1271556"/>
          </a:xfrm>
        </p:spPr>
        <p:txBody>
          <a:bodyPr>
            <a:normAutofit/>
          </a:bodyPr>
          <a:lstStyle/>
          <a:p>
            <a:r>
              <a:rPr lang="nl-NL">
                <a:solidFill>
                  <a:schemeClr val="bg1"/>
                </a:solidFill>
                <a:hlinkClick r:id="rId4"/>
              </a:rPr>
              <a:t>https://www.roblox.com/games/9297627871/Faith</a:t>
            </a:r>
            <a:endParaRPr lang="nl-NL">
              <a:solidFill>
                <a:schemeClr val="bg1"/>
              </a:solidFill>
            </a:endParaRPr>
          </a:p>
          <a:p>
            <a:r>
              <a:rPr lang="nl-NL">
                <a:solidFill>
                  <a:schemeClr val="bg1"/>
                </a:solidFill>
                <a:hlinkClick r:id="rId5"/>
              </a:rPr>
              <a:t>https://www.youtube.com/watch?v=_cZo0bIYG3k</a:t>
            </a:r>
            <a:endParaRPr lang="nl-NL">
              <a:solidFill>
                <a:schemeClr val="bg1"/>
              </a:solidFill>
            </a:endParaRPr>
          </a:p>
          <a:p>
            <a:r>
              <a:rPr lang="nl-NL">
                <a:solidFill>
                  <a:schemeClr val="bg1"/>
                </a:solidFill>
              </a:rPr>
              <a:t>https://www.youtube.com/watch?v=wcD9vWM0MpE</a:t>
            </a:r>
          </a:p>
        </p:txBody>
      </p:sp>
    </p:spTree>
    <p:extLst>
      <p:ext uri="{BB962C8B-B14F-4D97-AF65-F5344CB8AC3E}">
        <p14:creationId xmlns:p14="http://schemas.microsoft.com/office/powerpoint/2010/main" val="2689024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B1D5B8-697B-696A-46E5-508E45C53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nl-NL" sz="2400">
                <a:solidFill>
                  <a:schemeClr val="tx1"/>
                </a:solidFill>
              </a:rPr>
              <a:t>Inhoud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2454B43-84E9-98CD-D7C9-CB28AB78B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Onderzoek klant en product</a:t>
            </a:r>
          </a:p>
          <a:p>
            <a:r>
              <a:rPr lang="nl-NL" dirty="0">
                <a:solidFill>
                  <a:schemeClr val="bg1"/>
                </a:solidFill>
              </a:rPr>
              <a:t>Persona</a:t>
            </a:r>
          </a:p>
          <a:p>
            <a:r>
              <a:rPr lang="nl-NL" dirty="0" err="1">
                <a:solidFill>
                  <a:schemeClr val="bg1"/>
                </a:solidFill>
              </a:rPr>
              <a:t>Userstories</a:t>
            </a:r>
            <a:endParaRPr lang="nl-NL" dirty="0">
              <a:solidFill>
                <a:schemeClr val="bg1"/>
              </a:solidFill>
            </a:endParaRPr>
          </a:p>
          <a:p>
            <a:r>
              <a:rPr lang="nl-NL" dirty="0">
                <a:solidFill>
                  <a:schemeClr val="bg1"/>
                </a:solidFill>
              </a:rPr>
              <a:t>Moodboard</a:t>
            </a:r>
          </a:p>
          <a:p>
            <a:r>
              <a:rPr lang="nl-NL" dirty="0">
                <a:solidFill>
                  <a:schemeClr val="bg1"/>
                </a:solidFill>
              </a:rPr>
              <a:t>Styleboard</a:t>
            </a:r>
          </a:p>
          <a:p>
            <a:r>
              <a:rPr lang="nl-NL" dirty="0" err="1">
                <a:solidFill>
                  <a:schemeClr val="bg1"/>
                </a:solidFill>
              </a:rPr>
              <a:t>Wireframes</a:t>
            </a:r>
            <a:endParaRPr lang="nl-NL" dirty="0">
              <a:solidFill>
                <a:schemeClr val="bg1"/>
              </a:solidFill>
            </a:endParaRPr>
          </a:p>
          <a:p>
            <a:r>
              <a:rPr lang="nl-NL" dirty="0">
                <a:solidFill>
                  <a:schemeClr val="bg1"/>
                </a:solidFill>
              </a:rPr>
              <a:t>Visueel ontwerp (XD)</a:t>
            </a:r>
          </a:p>
          <a:p>
            <a:r>
              <a:rPr lang="nl-NL" dirty="0">
                <a:solidFill>
                  <a:schemeClr val="bg1"/>
                </a:solidFill>
              </a:rPr>
              <a:t>Onderzoek testen met de doelgroep</a:t>
            </a:r>
          </a:p>
          <a:p>
            <a:r>
              <a:rPr lang="nl-NL" dirty="0">
                <a:solidFill>
                  <a:schemeClr val="bg1"/>
                </a:solidFill>
              </a:rPr>
              <a:t>Vertaling van visueel ontwerp naar prototype d.m.v. realisatie in HTML/CSS/JS</a:t>
            </a:r>
          </a:p>
          <a:p>
            <a:r>
              <a:rPr lang="nl-NL" dirty="0">
                <a:solidFill>
                  <a:schemeClr val="bg1"/>
                </a:solidFill>
              </a:rPr>
              <a:t>Presentatie gerealiseerd prototype</a:t>
            </a:r>
          </a:p>
          <a:p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784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EF39D-E833-988D-EE9D-4B3D6B1B0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122" y="964692"/>
            <a:ext cx="4793758" cy="1188720"/>
          </a:xfrm>
        </p:spPr>
        <p:txBody>
          <a:bodyPr>
            <a:normAutofit/>
          </a:bodyPr>
          <a:lstStyle/>
          <a:p>
            <a:r>
              <a:rPr lang="nl-NL" sz="2000" dirty="0"/>
              <a:t>Onderzoek klant en product</a:t>
            </a:r>
            <a:br>
              <a:rPr lang="nl-NL" sz="2000" dirty="0"/>
            </a:br>
            <a:endParaRPr lang="nl-NL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B34324-8F10-4614-BFE4-2E3C7F3E1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E952EC-AFF6-4197-9272-C0D7C0F5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313" y="321731"/>
            <a:ext cx="3208079" cy="36748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fbeelding 8" descr="Afbeelding met tekst&#10;&#10;Automatisch gegenereerde beschrijving">
            <a:extLst>
              <a:ext uri="{FF2B5EF4-FFF2-40B4-BE49-F238E27FC236}">
                <a16:creationId xmlns:a16="http://schemas.microsoft.com/office/drawing/2014/main" id="{4E5C1684-F9E9-4762-469A-3E8AE8AAA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20" y="485803"/>
            <a:ext cx="2802863" cy="334670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09AAB66-CD8D-477A-A21A-2105E6D82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4322" y="321732"/>
            <a:ext cx="2111317" cy="272181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5C017164-34AC-D396-8C4F-03E6E1FC6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150" y="622206"/>
            <a:ext cx="1783661" cy="212974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6A326B9-FD78-4195-A659-95DAFC1DD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313" y="4157447"/>
            <a:ext cx="3208079" cy="23788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7024092-96AD-3D56-6485-B515B2BF3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172" y="4399527"/>
            <a:ext cx="2880360" cy="189383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3DAFF6B-5BEC-4153-93E9-6B735BC19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4322" y="3227130"/>
            <a:ext cx="2111317" cy="28726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fbeelding 10" descr="Afbeelding met tekst&#10;&#10;Automatisch gegenereerde beschrijving">
            <a:extLst>
              <a:ext uri="{FF2B5EF4-FFF2-40B4-BE49-F238E27FC236}">
                <a16:creationId xmlns:a16="http://schemas.microsoft.com/office/drawing/2014/main" id="{3DBD43EB-B36C-C08E-F83B-1D2AB1C9E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8150" y="3598567"/>
            <a:ext cx="1783661" cy="2129745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58EA832-476F-04D6-5768-725F6C95D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22" y="2475145"/>
            <a:ext cx="4793757" cy="3409259"/>
          </a:xfrm>
        </p:spPr>
        <p:txBody>
          <a:bodyPr>
            <a:normAutofit/>
          </a:bodyPr>
          <a:lstStyle/>
          <a:p>
            <a:r>
              <a:rPr lang="en-US" dirty="0"/>
              <a:t>FOAM</a:t>
            </a:r>
          </a:p>
          <a:p>
            <a:r>
              <a:rPr lang="en-US" dirty="0"/>
              <a:t>Faith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4E08BA0-63C2-2652-45AC-AA4F38C7F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0544" y="3429000"/>
            <a:ext cx="4441335" cy="315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300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032">
            <a:extLst>
              <a:ext uri="{FF2B5EF4-FFF2-40B4-BE49-F238E27FC236}">
                <a16:creationId xmlns:a16="http://schemas.microsoft.com/office/drawing/2014/main" id="{8E1D4842-F208-47E0-A3A4-6469A9F04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A23A84-2B7A-51E0-87F3-04310B6D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478" y="2833639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nl-NL" dirty="0"/>
              <a:t>Persona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273E82-9DE4-C777-5C6C-C207743EEA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9455"/>
          <a:stretch/>
        </p:blipFill>
        <p:spPr bwMode="auto">
          <a:xfrm>
            <a:off x="6876939" y="-2"/>
            <a:ext cx="5315061" cy="342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CF3021B-2667-C04B-F919-527879EF7A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 r="3" b="4411"/>
          <a:stretch/>
        </p:blipFill>
        <p:spPr bwMode="auto">
          <a:xfrm>
            <a:off x="6876939" y="3429001"/>
            <a:ext cx="531506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749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7C178-89CE-6857-401C-D91027A8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386744"/>
            <a:ext cx="4486656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Userstories</a:t>
            </a:r>
          </a:p>
        </p:txBody>
      </p:sp>
      <p:pic>
        <p:nvPicPr>
          <p:cNvPr id="6" name="Tijdelijke aanduiding voor inhoud 5" descr="Afbeelding met tekst&#10;&#10;Automatisch gegenereerde beschrijving">
            <a:extLst>
              <a:ext uri="{FF2B5EF4-FFF2-40B4-BE49-F238E27FC236}">
                <a16:creationId xmlns:a16="http://schemas.microsoft.com/office/drawing/2014/main" id="{B27D420E-DC59-3C9F-4F57-5622240506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95" r="1410"/>
          <a:stretch/>
        </p:blipFill>
        <p:spPr>
          <a:xfrm>
            <a:off x="5978022" y="168649"/>
            <a:ext cx="6095999" cy="3260351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355AC48-C29D-74C2-574C-C7F6C1D30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60" r="630" b="-2"/>
          <a:stretch/>
        </p:blipFill>
        <p:spPr bwMode="auto">
          <a:xfrm>
            <a:off x="5979964" y="3429000"/>
            <a:ext cx="6092113" cy="326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247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 descr="Afbeelding met tekst&#10;&#10;Automatisch gegenereerde beschrijving">
            <a:extLst>
              <a:ext uri="{FF2B5EF4-FFF2-40B4-BE49-F238E27FC236}">
                <a16:creationId xmlns:a16="http://schemas.microsoft.com/office/drawing/2014/main" id="{7A266527-7CEC-8690-54BE-A4CAA2721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04" b="14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3D83C17-F353-782B-2B69-6A8B3DF12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>
                <a:solidFill>
                  <a:schemeClr val="tx1"/>
                </a:solidFill>
              </a:rPr>
              <a:t>Moodboard</a:t>
            </a:r>
          </a:p>
        </p:txBody>
      </p:sp>
    </p:spTree>
    <p:extLst>
      <p:ext uri="{BB962C8B-B14F-4D97-AF65-F5344CB8AC3E}">
        <p14:creationId xmlns:p14="http://schemas.microsoft.com/office/powerpoint/2010/main" val="1669787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3776E0-236E-D7AF-FC92-8D805A9CF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/>
              <a:t>Styleboard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BB5626B-B03E-0323-1A17-BB41C488A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0820" y="0"/>
            <a:ext cx="44220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361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Rectangle 5133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2D56703-6236-9BFE-36F1-06129C64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Wireframes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F8A5ED27-32CA-D8BC-C3DE-B1F619A43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79732" y="352440"/>
            <a:ext cx="1081816" cy="3301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BA28A4E-B699-CE3D-F7CE-3659BBC910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8295" y="352440"/>
            <a:ext cx="2520871" cy="3301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4C069625-3D70-D184-1476-F1C7624C2E22}"/>
              </a:ext>
            </a:extLst>
          </p:cNvPr>
          <p:cNvSpPr txBox="1"/>
          <p:nvPr/>
        </p:nvSpPr>
        <p:spPr>
          <a:xfrm>
            <a:off x="4179732" y="3653747"/>
            <a:ext cx="1081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err="1"/>
              <a:t>Iphone</a:t>
            </a:r>
            <a:r>
              <a:rPr lang="nl-NL" sz="1600" dirty="0"/>
              <a:t> 13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A9BE177-FA91-1C20-90BB-F83F3EA88675}"/>
              </a:ext>
            </a:extLst>
          </p:cNvPr>
          <p:cNvSpPr txBox="1"/>
          <p:nvPr/>
        </p:nvSpPr>
        <p:spPr>
          <a:xfrm>
            <a:off x="6368295" y="3653747"/>
            <a:ext cx="2520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Desktop</a:t>
            </a:r>
          </a:p>
        </p:txBody>
      </p:sp>
    </p:spTree>
    <p:extLst>
      <p:ext uri="{BB962C8B-B14F-4D97-AF65-F5344CB8AC3E}">
        <p14:creationId xmlns:p14="http://schemas.microsoft.com/office/powerpoint/2010/main" val="2303576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5788A38-5F0C-4592-A0DC-5B634F43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813193-D35D-42A9-A6CA-6D04EFAA7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753770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E21C507-4D4F-3D4F-307F-7B7DE47E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386744"/>
            <a:ext cx="5928358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800"/>
              <a:t>Visual design(XD)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F151826-A35F-F5B5-00E1-CEF7FC3046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54330" y="640080"/>
            <a:ext cx="2421041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185273"/>
      </p:ext>
    </p:extLst>
  </p:cSld>
  <p:clrMapOvr>
    <a:masterClrMapping/>
  </p:clrMapOvr>
</p:sld>
</file>

<file path=ppt/theme/theme1.xml><?xml version="1.0" encoding="utf-8"?>
<a:theme xmlns:a="http://schemas.openxmlformats.org/drawingml/2006/main" name="Pakket">
  <a:themeElements>
    <a:clrScheme name="Pak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{75F8EB4B-D58B-6F4F-84A5-C10F77B4259A}tf10001120</Template>
  <TotalTime>66</TotalTime>
  <Words>133</Words>
  <Application>Microsoft Macintosh PowerPoint</Application>
  <PresentationFormat>Breedbeeld</PresentationFormat>
  <Paragraphs>29</Paragraphs>
  <Slides>12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Pakket</vt:lpstr>
      <vt:lpstr>Keuzevak Sander Bakkum sd2d</vt:lpstr>
      <vt:lpstr>Inhoud</vt:lpstr>
      <vt:lpstr>Onderzoek klant en product </vt:lpstr>
      <vt:lpstr>Persona</vt:lpstr>
      <vt:lpstr>Userstories</vt:lpstr>
      <vt:lpstr>Moodboard</vt:lpstr>
      <vt:lpstr>Styleboard</vt:lpstr>
      <vt:lpstr>Wireframes</vt:lpstr>
      <vt:lpstr>Visual design(XD)</vt:lpstr>
      <vt:lpstr>Onderzoek testen met doelgroep</vt:lpstr>
      <vt:lpstr>Vertaling van visueel ontwerp naar prototype d.m.v. realisatie in HTML/CSS/JS</vt:lpstr>
      <vt:lpstr>Presentatie gerealiseerd prototype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Keuzevak Sander Bakkum sd2d</dc:title>
  <dc:creator>Sander Bakkum</dc:creator>
  <cp:lastModifiedBy>Sander Bakkum</cp:lastModifiedBy>
  <cp:revision>1</cp:revision>
  <dcterms:created xsi:type="dcterms:W3CDTF">2022-06-14T19:42:49Z</dcterms:created>
  <dcterms:modified xsi:type="dcterms:W3CDTF">2022-06-14T20:49:35Z</dcterms:modified>
</cp:coreProperties>
</file>

<file path=docProps/thumbnail.jpeg>
</file>